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E2820A-207F-D4C4-51B8-3E6018BADF8A}" v="73" dt="2026-09-17T09:56:46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s Malliaris" userId="S::nmalliaris@pde-mse.gr::faaf2bf4-a105-4a89-97e4-0c0056f7259f" providerId="AD" clId="Web-{A4E2820A-207F-D4C4-51B8-3E6018BADF8A}"/>
    <pc:docChg chg="modSld">
      <pc:chgData name="Nikos Malliaris" userId="S::nmalliaris@pde-mse.gr::faaf2bf4-a105-4a89-97e4-0c0056f7259f" providerId="AD" clId="Web-{A4E2820A-207F-D4C4-51B8-3E6018BADF8A}" dt="2026-09-17T09:56:46.127" v="40" actId="20577"/>
      <pc:docMkLst>
        <pc:docMk/>
      </pc:docMkLst>
      <pc:sldChg chg="modSp">
        <pc:chgData name="Nikos Malliaris" userId="S::nmalliaris@pde-mse.gr::faaf2bf4-a105-4a89-97e4-0c0056f7259f" providerId="AD" clId="Web-{A4E2820A-207F-D4C4-51B8-3E6018BADF8A}" dt="2026-09-17T09:56:46.127" v="40" actId="20577"/>
        <pc:sldMkLst>
          <pc:docMk/>
          <pc:sldMk cId="1141901547" sldId="256"/>
        </pc:sldMkLst>
        <pc:spChg chg="mod">
          <ac:chgData name="Nikos Malliaris" userId="S::nmalliaris@pde-mse.gr::faaf2bf4-a105-4a89-97e4-0c0056f7259f" providerId="AD" clId="Web-{A4E2820A-207F-D4C4-51B8-3E6018BADF8A}" dt="2026-09-17T09:56:46.127" v="40" actId="20577"/>
          <ac:spMkLst>
            <pc:docMk/>
            <pc:sldMk cId="1141901547" sldId="256"/>
            <ac:spMk id="6" creationId="{BDCDB405-C63A-1A71-9C55-5B304BFF77F5}"/>
          </ac:spMkLst>
        </pc:spChg>
      </pc:sldChg>
    </pc:docChg>
  </pc:docChgLst>
  <pc:docChgLst>
    <pc:chgData name="Τσανάι Μπλεόνα" userId="a22bf4f8-714c-446f-aabd-2cbf88ddc49d" providerId="ADAL" clId="{D805BFCE-7426-4F46-8855-D18A447C1A62}"/>
    <pc:docChg chg="undo redo custSel modSld">
      <pc:chgData name="Τσανάι Μπλεόνα" userId="a22bf4f8-714c-446f-aabd-2cbf88ddc49d" providerId="ADAL" clId="{D805BFCE-7426-4F46-8855-D18A447C1A62}" dt="2026-09-14T09:55:12.032" v="70" actId="1076"/>
      <pc:docMkLst>
        <pc:docMk/>
      </pc:docMkLst>
      <pc:sldChg chg="addSp delSp modSp mod">
        <pc:chgData name="Τσανάι Μπλεόνα" userId="a22bf4f8-714c-446f-aabd-2cbf88ddc49d" providerId="ADAL" clId="{D805BFCE-7426-4F46-8855-D18A447C1A62}" dt="2026-09-14T09:55:12.032" v="70" actId="1076"/>
        <pc:sldMkLst>
          <pc:docMk/>
          <pc:sldMk cId="1141901547" sldId="256"/>
        </pc:sldMkLst>
        <pc:spChg chg="mod">
          <ac:chgData name="Τσανάι Μπλεόνα" userId="a22bf4f8-714c-446f-aabd-2cbf88ddc49d" providerId="ADAL" clId="{D805BFCE-7426-4F46-8855-D18A447C1A62}" dt="2026-09-14T09:55:02.732" v="68" actId="1076"/>
          <ac:spMkLst>
            <pc:docMk/>
            <pc:sldMk cId="1141901547" sldId="256"/>
            <ac:spMk id="6" creationId="{BDCDB405-C63A-1A71-9C55-5B304BFF77F5}"/>
          </ac:spMkLst>
        </pc:spChg>
        <pc:picChg chg="mod">
          <ac:chgData name="Τσανάι Μπλεόνα" userId="a22bf4f8-714c-446f-aabd-2cbf88ddc49d" providerId="ADAL" clId="{D805BFCE-7426-4F46-8855-D18A447C1A62}" dt="2026-09-14T09:55:07.232" v="69" actId="1076"/>
          <ac:picMkLst>
            <pc:docMk/>
            <pc:sldMk cId="1141901547" sldId="256"/>
            <ac:picMk id="3" creationId="{D493BF81-7828-A7AF-6748-811B38298635}"/>
          </ac:picMkLst>
        </pc:picChg>
        <pc:picChg chg="add mod">
          <ac:chgData name="Τσανάι Μπλεόνα" userId="a22bf4f8-714c-446f-aabd-2cbf88ddc49d" providerId="ADAL" clId="{D805BFCE-7426-4F46-8855-D18A447C1A62}" dt="2026-09-14T09:53:44.646" v="60" actId="1076"/>
          <ac:picMkLst>
            <pc:docMk/>
            <pc:sldMk cId="1141901547" sldId="256"/>
            <ac:picMk id="4" creationId="{7D99199F-F223-4702-97C6-66B9284983CD}"/>
          </ac:picMkLst>
        </pc:picChg>
        <pc:picChg chg="add mod">
          <ac:chgData name="Τσανάι Μπλεόνα" userId="a22bf4f8-714c-446f-aabd-2cbf88ddc49d" providerId="ADAL" clId="{D805BFCE-7426-4F46-8855-D18A447C1A62}" dt="2026-09-14T09:53:41.102" v="59" actId="1076"/>
          <ac:picMkLst>
            <pc:docMk/>
            <pc:sldMk cId="1141901547" sldId="256"/>
            <ac:picMk id="8" creationId="{90AE0775-C2C5-7557-B4F6-B04D568A2505}"/>
          </ac:picMkLst>
        </pc:picChg>
        <pc:picChg chg="add mod">
          <ac:chgData name="Τσανάι Μπλεόνα" userId="a22bf4f8-714c-446f-aabd-2cbf88ddc49d" providerId="ADAL" clId="{D805BFCE-7426-4F46-8855-D18A447C1A62}" dt="2026-09-14T09:55:12.032" v="70" actId="1076"/>
          <ac:picMkLst>
            <pc:docMk/>
            <pc:sldMk cId="1141901547" sldId="256"/>
            <ac:picMk id="10" creationId="{1EB53152-4FD4-0D28-7F93-5C8846BCD5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FB1F-4F5F-DDDF-B472-60A5A5858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1C849-AD6D-F71E-A355-AB381378A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993AB-BFAC-6458-5AD6-2DC421898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C5A53-269C-ECC8-D2F3-17521A8C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75BED-5F53-A3CA-1C15-F330FD30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7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84138-C27C-CF38-CA86-F3B212B1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EAAEA-7D86-AEE2-A512-E1AC29A65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20CF4-5E86-41D8-A854-DE3A6CB7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F2ECB-25C3-AA77-8C19-05EEED47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18707-9A94-34D8-C085-429C6D02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7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444E-5381-9DA5-D97C-8B1702C6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FE0BE-243A-B02B-2C6B-5070207B1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0F019-3BD8-08B1-DB2C-DF2C38B8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9FE99-F4C9-19F8-CF1C-08E37064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46EA-7BD4-2EAD-66B3-1DB2B90C8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6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53EAB-699E-53AB-CADB-7C9E9FB0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08CAC-03CD-4034-1DD8-3A456F001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CBCF9-0B90-9948-430B-5D6B5493B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E942B-83DD-1219-D0DF-C6B65125C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02D8E-1098-D566-7B7E-921C31FF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D5013-B862-43B9-1929-AF514AEB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48C4-5089-BFDF-50C3-E57400FF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EEA58-714A-4FF3-01D7-A06BA445F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7B941-841A-3A79-650A-0DA6FA548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BA00FA-C364-B609-04FF-C388F0D44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E7A9F-B38A-36B7-609A-9DCBCDBA94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6FA670-0845-8E10-345B-A24A4FDA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4F5F13-FB0E-70EC-1B75-23DB4B84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CF5E56-668C-AE70-A67D-FEB5EF2E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3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FD914-3665-E1C3-D6F8-4AAAAE4E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B919A-F86D-DD09-0C13-8765C604E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7A98F-DFDB-B9E9-B01A-0F678015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8B634-FB6C-0407-8B48-74235B18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2410C-F3AD-FE67-F129-7C0FCD89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168BE-89DE-F979-5401-A0E71000B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21514-D287-48EB-4C89-930FC0E3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1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D64C-72BA-F08D-6B8C-892D28F66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D458-A61C-4B06-897D-12517E180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9F5C2-3B9C-801C-7F13-43BE62A4B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3A90C-2E11-2C96-14A0-B04C8058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3F079-07CC-B3CA-93C7-083C084C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BB112-049C-1858-5481-3760C8F3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4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1ACA-87AA-DF44-2081-15C03478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D4CD13-2919-94DE-DEA7-D6092DDEE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D8512-EBAE-D4F0-2D9B-094623BB8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8F755-A5C5-F560-7403-A18BE569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EFC19-06B6-A5A2-E5F0-B3F405D0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F8AC9-243F-EBAC-EE05-993C03DD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6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40D4E-5B67-57FC-90D0-763235F3D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6BF9A1-FD20-EEF8-DBAC-89018AB0E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2A525-CB98-E99D-A2AE-CD4040AC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1A17D-B034-78EF-BB23-9ED8A3D0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9A6FF-223F-AD36-F3D1-65A5071D6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32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FF64D-B6A8-C5E0-06AF-45397C4AE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835B7-1DFF-CBCE-5EF1-F13B47C1F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5F33E-93B5-4911-0D40-DECC6B68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3FE57-AD1E-FEAC-E70E-16B3F4109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7F79-C3A5-4E23-0D88-44B290FF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8A9EF-8774-1913-68C4-10135A0B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9006B-3C48-318F-D881-2493433F3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B44E0-3706-C047-5E54-7C1838349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544D8-45E9-3493-071B-4B96B7181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1AF6D-536D-B3D0-2B15-85F1F63A1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1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irgos@pde-mse.gr" TargetMode="External"/><Relationship Id="rId7" Type="http://schemas.openxmlformats.org/officeDocument/2006/relationships/image" Target="../media/image4.jpeg"/><Relationship Id="rId2" Type="http://schemas.openxmlformats.org/officeDocument/2006/relationships/hyperlink" Target="mailto:info@pde-mse.g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CDB405-C63A-1A71-9C55-5B304BFF77F5}"/>
              </a:ext>
            </a:extLst>
          </p:cNvPr>
          <p:cNvSpPr txBox="1"/>
          <p:nvPr/>
        </p:nvSpPr>
        <p:spPr>
          <a:xfrm>
            <a:off x="229017" y="1222496"/>
            <a:ext cx="11711972" cy="49088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l-GR" sz="2200" b="1" kern="1200" dirty="0">
                <a:solidFill>
                  <a:srgbClr val="1F3864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Πρόσκληση</a:t>
            </a:r>
            <a:endParaRPr lang="en-US" sz="2200" dirty="0">
              <a:effectLst/>
              <a:ea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l-GR" sz="2000" dirty="0">
                <a:solidFill>
                  <a:srgbClr val="1F3864"/>
                </a:solidFill>
                <a:cs typeface="Arial"/>
              </a:rPr>
              <a:t>     </a:t>
            </a:r>
            <a:r>
              <a:rPr lang="el-GR" dirty="0">
                <a:solidFill>
                  <a:srgbClr val="1F3864"/>
                </a:solidFill>
                <a:cs typeface="Arial"/>
              </a:rPr>
              <a:t>   </a:t>
            </a:r>
            <a:r>
              <a:rPr lang="en-US" sz="2000" dirty="0">
                <a:solidFill>
                  <a:srgbClr val="1F3864"/>
                </a:solidFill>
                <a:cs typeface="Arial"/>
              </a:rPr>
              <a:t>  </a:t>
            </a:r>
            <a:r>
              <a:rPr lang="el-GR" sz="2000" dirty="0">
                <a:solidFill>
                  <a:srgbClr val="1F3864"/>
                </a:solidFill>
                <a:cs typeface="Arial"/>
              </a:rPr>
              <a:t>Ο Περιφερειάρχης Δυτικής Ελλάδας και Πρόεδρος του Π.Τ.Α./Π.Δ.Ε. κος Νεκτάριος Φαρμάκης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σας προσκαλεί σε </a:t>
            </a:r>
            <a:r>
              <a:rPr lang="el-GR" sz="2000" dirty="0" err="1">
                <a:solidFill>
                  <a:srgbClr val="1F3864"/>
                </a:solidFill>
                <a:ea typeface="Calibri"/>
                <a:cs typeface="Arial"/>
              </a:rPr>
              <a:t>workshop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 με θέμα: </a:t>
            </a:r>
            <a:endParaRPr lang="el-GR" sz="20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400" b="1" dirty="0">
                <a:solidFill>
                  <a:srgbClr val="1F3864"/>
                </a:solidFill>
                <a:ea typeface="Calibri"/>
                <a:cs typeface="Arial"/>
              </a:rPr>
              <a:t>«Η συμβολή της Τεχνητής Νοημοσύνης στην εξωστρέφεια των επιχειρήσεων, </a:t>
            </a:r>
          </a:p>
          <a:p>
            <a:pPr algn="ctr"/>
            <a:r>
              <a:rPr lang="el-GR" sz="2400" b="1" dirty="0">
                <a:solidFill>
                  <a:srgbClr val="1F3864"/>
                </a:solidFill>
                <a:ea typeface="Calibri"/>
                <a:cs typeface="Arial"/>
              </a:rPr>
              <a:t>Εργαλείο ή Αναγκαιότητα;» </a:t>
            </a:r>
            <a:endParaRPr lang="el-GR" sz="24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l-GR" sz="1100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/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το οποίο θα πραγματοποιηθεί την 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Arial"/>
              </a:rPr>
              <a:t>Τετάρτη, 23 Σεπτεμβρίου 2026 στις 18:</a:t>
            </a:r>
            <a:r>
              <a:rPr lang="en-US" sz="2000" b="1" dirty="0">
                <a:solidFill>
                  <a:srgbClr val="1F3864"/>
                </a:solidFill>
                <a:ea typeface="Calibri"/>
                <a:cs typeface="Arial"/>
              </a:rPr>
              <a:t>30</a:t>
            </a:r>
            <a:endParaRPr lang="el-GR" sz="20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στην αίθουσα εκδηλώσεων του </a:t>
            </a:r>
            <a:r>
              <a:rPr lang="el-GR" sz="2000" b="1" i="0" u="none" strike="noStrike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Επιμελητηρίου Ηλείας</a:t>
            </a:r>
            <a:r>
              <a:rPr lang="en-US" sz="2000" b="1" dirty="0">
                <a:solidFill>
                  <a:srgbClr val="1F3864"/>
                </a:solidFill>
                <a:ea typeface="Calibri"/>
                <a:cs typeface="Arial"/>
              </a:rPr>
              <a:t>, </a:t>
            </a:r>
            <a:r>
              <a:rPr lang="el-GR" sz="2000" b="0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στον Πύργο (28</a:t>
            </a:r>
            <a:r>
              <a:rPr lang="el-GR" sz="1300" b="0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ης</a:t>
            </a:r>
            <a:r>
              <a:rPr lang="el-GR" sz="2000" b="0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 Οκτωβρίου &amp; Πλατεία Ηρώων)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Calibri"/>
              </a:rPr>
              <a:t>,</a:t>
            </a:r>
          </a:p>
          <a:p>
            <a:pPr algn="ctr"/>
            <a:r>
              <a:rPr lang="el-GR" sz="2000" dirty="0">
                <a:solidFill>
                  <a:srgbClr val="1F3864"/>
                </a:solidFill>
                <a:cs typeface="Arial"/>
              </a:rPr>
              <a:t>στο πλαίσιο υλοποίησης του έργου </a:t>
            </a:r>
          </a:p>
          <a:p>
            <a:pPr algn="ctr"/>
            <a:r>
              <a:rPr lang="el-GR" sz="2000" dirty="0">
                <a:solidFill>
                  <a:srgbClr val="1F3864"/>
                </a:solidFill>
                <a:cs typeface="Arial"/>
              </a:rPr>
              <a:t>Μηχανισμός Στήριξης Επιχειρηματικότητας Περιφέρειας Δυτικής Ελλάδας - Φάση Β’</a:t>
            </a:r>
          </a:p>
          <a:p>
            <a:pPr algn="ctr"/>
            <a:endParaRPr lang="el-GR" sz="1200" b="1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l-GR" sz="2000" b="1" dirty="0">
                <a:solidFill>
                  <a:srgbClr val="1F3864"/>
                </a:solidFill>
                <a:ea typeface="Calibri"/>
                <a:cs typeface="Calibri"/>
              </a:rPr>
              <a:t>Η συμμετοχή σας θα μας τιμήσει ιδιαίτερα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Για πληροφορίες και επιβεβαίωση συμμετοχής </a:t>
            </a:r>
          </a:p>
          <a:p>
            <a:pPr marL="0" marR="0" indent="0" algn="l" rtl="0" fontAlgn="base">
              <a:buNone/>
            </a:pPr>
            <a:r>
              <a:rPr lang="el-GR" sz="1400" b="1" i="0" u="none" strike="noStrike" spc="0" dirty="0" err="1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Τηλ</a:t>
            </a:r>
            <a:r>
              <a:rPr lang="el-GR" sz="1400" b="1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. Επικοινωνίας: 26210 26071</a:t>
            </a:r>
            <a:r>
              <a:rPr lang="el-GR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l-GR" sz="9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indent="0" algn="l" rtl="0" fontAlgn="base">
              <a:buNone/>
            </a:pPr>
            <a:r>
              <a:rPr lang="en-US" sz="1400" b="1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e</a:t>
            </a:r>
            <a:r>
              <a:rPr lang="el-GR" sz="1400" b="1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en-US" sz="1400" b="1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mail</a:t>
            </a:r>
            <a:r>
              <a:rPr lang="el-GR" sz="1400" b="1" i="0" u="none" strike="noStrike" spc="0" dirty="0">
                <a:solidFill>
                  <a:srgbClr val="1F3864"/>
                </a:solidFill>
                <a:effectLst/>
                <a:latin typeface="Calibri" panose="020F0502020204030204" pitchFamily="34" charset="0"/>
              </a:rPr>
              <a:t>: </a:t>
            </a:r>
            <a:r>
              <a:rPr lang="en-US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info</a:t>
            </a:r>
            <a:r>
              <a:rPr lang="el-GR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@</a:t>
            </a:r>
            <a:r>
              <a:rPr lang="en-US" sz="1400" b="1" i="0" u="sng" strike="noStrike" spc="0" dirty="0" err="1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pde</a:t>
            </a:r>
            <a:r>
              <a:rPr lang="el-GR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-</a:t>
            </a:r>
            <a:r>
              <a:rPr lang="en-US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mse</a:t>
            </a:r>
            <a:r>
              <a:rPr lang="el-GR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.</a:t>
            </a:r>
            <a:r>
              <a:rPr lang="en-US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2"/>
              </a:rPr>
              <a:t>gr</a:t>
            </a:r>
            <a:r>
              <a:rPr lang="en-US" sz="1400" b="1" i="0" u="none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400" b="1" i="0" u="sng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  <a:hlinkClick r:id="rId3"/>
              </a:rPr>
              <a:t>pirgos@pde-mse.gr</a:t>
            </a:r>
            <a:r>
              <a:rPr lang="el-GR" sz="1400" b="1" i="0" u="none" strike="noStrike" spc="0" dirty="0">
                <a:solidFill>
                  <a:srgbClr val="305699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493BF81-7828-A7AF-6748-811B38298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51" y="5698179"/>
            <a:ext cx="5240443" cy="103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99199F-F223-4702-97C6-66B928498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50" y="125588"/>
            <a:ext cx="2532601" cy="1007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AE0775-C2C5-7557-B4F6-B04D568A2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396" y="35687"/>
            <a:ext cx="1188579" cy="118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B53152-4FD4-0D28-7F93-5C8846BCD5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857" y="124901"/>
            <a:ext cx="4925229" cy="81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004509-8acd-4094-9f2c-008599fbbe6f" xsi:nil="true"/>
    <lcf76f155ced4ddcb4097134ff3c332f xmlns="3f98f11c-048a-4606-9a68-92898fd1da0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C09916B22C526D458056BCB320E37AFD" ma:contentTypeVersion="18" ma:contentTypeDescription="Δημιουργία νέου εγγράφου" ma:contentTypeScope="" ma:versionID="4da60e92db06ea81f31e452141f62104">
  <xsd:schema xmlns:xsd="http://www.w3.org/2001/XMLSchema" xmlns:xs="http://www.w3.org/2001/XMLSchema" xmlns:p="http://schemas.microsoft.com/office/2006/metadata/properties" xmlns:ns2="1a004509-8acd-4094-9f2c-008599fbbe6f" xmlns:ns3="3f98f11c-048a-4606-9a68-92898fd1da09" targetNamespace="http://schemas.microsoft.com/office/2006/metadata/properties" ma:root="true" ma:fieldsID="3ede0acd7a2daa769b51920622a188b6" ns2:_="" ns3:_="">
    <xsd:import namespace="1a004509-8acd-4094-9f2c-008599fbbe6f"/>
    <xsd:import namespace="3f98f11c-048a-4606-9a68-92898fd1da0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004509-8acd-4094-9f2c-008599fbbe6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6d9dc6a-2773-4f6f-9f1a-3abf6e717edb}" ma:internalName="TaxCatchAll" ma:showField="CatchAllData" ma:web="1a004509-8acd-4094-9f2c-008599fbb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98f11c-048a-4606-9a68-92898fd1da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fd5a9674-2ca3-4567-a3c5-b2e35e4aa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8702E6-AD6D-4C66-9AE6-1E24850BFEA9}">
  <ds:schemaRefs>
    <ds:schemaRef ds:uri="1a004509-8acd-4094-9f2c-008599fbbe6f"/>
    <ds:schemaRef ds:uri="3f98f11c-048a-4606-9a68-92898fd1da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1295CD2-E431-4534-AAFD-6126F2EB11B1}">
  <ds:schemaRefs>
    <ds:schemaRef ds:uri="1a004509-8acd-4094-9f2c-008599fbbe6f"/>
    <ds:schemaRef ds:uri="3f98f11c-048a-4606-9a68-92898fd1da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68DBC0E-2C49-44E3-8EF8-3CFADF3612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Ευρεία οθόνη</PresentationFormat>
  <Paragraphs>14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Times New Roman</vt:lpstr>
      <vt:lpstr>Office Theme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Nikos Tavoularis</dc:creator>
  <cp:lastModifiedBy>Nikos Malliaris</cp:lastModifiedBy>
  <cp:revision>2</cp:revision>
  <dcterms:created xsi:type="dcterms:W3CDTF">2022-10-07T10:35:51Z</dcterms:created>
  <dcterms:modified xsi:type="dcterms:W3CDTF">2026-09-17T10:00:42Z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0x010100C09916B22C526D458056BCB320E37AFD</vt:lpwstr>
  </property>
  <property fmtid="{D5CDD505-2E9C-101B-9397-08002B2CF9AE}" pid="3" name="MediaServiceImageTags">
    <vt:lpwstr/>
  </property>
</Properties>
</file>